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4" autoAdjust="0"/>
    <p:restoredTop sz="94660"/>
  </p:normalViewPr>
  <p:slideViewPr>
    <p:cSldViewPr snapToGrid="0">
      <p:cViewPr>
        <p:scale>
          <a:sx n="100" d="100"/>
          <a:sy n="100" d="100"/>
        </p:scale>
        <p:origin x="252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C739B-7449-4496-AF12-70739453E8D1}" type="datetimeFigureOut">
              <a:rPr lang="hu-HU" smtClean="0"/>
              <a:t>2025. 09. 14.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9F88-A2F9-428B-878F-D054B6761F5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1688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C739B-7449-4496-AF12-70739453E8D1}" type="datetimeFigureOut">
              <a:rPr lang="hu-HU" smtClean="0"/>
              <a:t>2025. 09. 14.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9F88-A2F9-428B-878F-D054B6761F5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5245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C739B-7449-4496-AF12-70739453E8D1}" type="datetimeFigureOut">
              <a:rPr lang="hu-HU" smtClean="0"/>
              <a:t>2025. 09. 14.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9F88-A2F9-428B-878F-D054B6761F5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1803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C739B-7449-4496-AF12-70739453E8D1}" type="datetimeFigureOut">
              <a:rPr lang="hu-HU" smtClean="0"/>
              <a:t>2025. 09. 14.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9F88-A2F9-428B-878F-D054B6761F5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15370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C739B-7449-4496-AF12-70739453E8D1}" type="datetimeFigureOut">
              <a:rPr lang="hu-HU" smtClean="0"/>
              <a:t>2025. 09. 14.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9F88-A2F9-428B-878F-D054B6761F5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32213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C739B-7449-4496-AF12-70739453E8D1}" type="datetimeFigureOut">
              <a:rPr lang="hu-HU" smtClean="0"/>
              <a:t>2025. 09. 14.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9F88-A2F9-428B-878F-D054B6761F5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30217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C739B-7449-4496-AF12-70739453E8D1}" type="datetimeFigureOut">
              <a:rPr lang="hu-HU" smtClean="0"/>
              <a:t>2025. 09. 14.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9F88-A2F9-428B-878F-D054B6761F5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09323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C739B-7449-4496-AF12-70739453E8D1}" type="datetimeFigureOut">
              <a:rPr lang="hu-HU" smtClean="0"/>
              <a:t>2025. 09. 14.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9F88-A2F9-428B-878F-D054B6761F5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99324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C739B-7449-4496-AF12-70739453E8D1}" type="datetimeFigureOut">
              <a:rPr lang="hu-HU" smtClean="0"/>
              <a:t>2025. 09. 14.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9F88-A2F9-428B-878F-D054B6761F5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9385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C739B-7449-4496-AF12-70739453E8D1}" type="datetimeFigureOut">
              <a:rPr lang="hu-HU" smtClean="0"/>
              <a:t>2025. 09. 14.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9F88-A2F9-428B-878F-D054B6761F5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03965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C739B-7449-4496-AF12-70739453E8D1}" type="datetimeFigureOut">
              <a:rPr lang="hu-HU" smtClean="0"/>
              <a:t>2025. 09. 14.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9F88-A2F9-428B-878F-D054B6761F58}" type="slidenum">
              <a:rPr lang="hu-HU" smtClean="0"/>
              <a:t>‹#›</a:t>
            </a:fld>
            <a:endParaRPr lang="hu-H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409522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C739B-7449-4496-AF12-70739453E8D1}" type="datetimeFigureOut">
              <a:rPr lang="hu-HU" smtClean="0"/>
              <a:t>2025. 09. 14.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9F88-A2F9-428B-878F-D054B6761F5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1892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C739B-7449-4496-AF12-70739453E8D1}" type="datetimeFigureOut">
              <a:rPr lang="hu-HU" smtClean="0"/>
              <a:t>2025. 09. 14.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9F88-A2F9-428B-878F-D054B6761F58}" type="slidenum">
              <a:rPr lang="hu-HU" smtClean="0"/>
              <a:t>‹#›</a:t>
            </a:fld>
            <a:endParaRPr lang="hu-H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818154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C739B-7449-4496-AF12-70739453E8D1}" type="datetimeFigureOut">
              <a:rPr lang="hu-HU" smtClean="0"/>
              <a:t>2025. 09. 14.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9F88-A2F9-428B-878F-D054B6761F5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475595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C739B-7449-4496-AF12-70739453E8D1}" type="datetimeFigureOut">
              <a:rPr lang="hu-HU" smtClean="0"/>
              <a:t>2025. 09. 14.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9F88-A2F9-428B-878F-D054B6761F5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964318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C739B-7449-4496-AF12-70739453E8D1}" type="datetimeFigureOut">
              <a:rPr lang="hu-HU" smtClean="0"/>
              <a:t>2025. 09. 14.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9F88-A2F9-428B-878F-D054B6761F5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28750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C739B-7449-4496-AF12-70739453E8D1}" type="datetimeFigureOut">
              <a:rPr lang="hu-HU" smtClean="0"/>
              <a:t>2025. 09. 14.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C149F88-A2F9-428B-878F-D054B6761F5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97808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3137619" y="109205"/>
            <a:ext cx="4950987" cy="835226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SZAKE versenyek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12" y="1250595"/>
            <a:ext cx="4732669" cy="2662126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12" y="3965581"/>
            <a:ext cx="4109489" cy="2739413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737" y="4139057"/>
            <a:ext cx="4078311" cy="2565937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740" y="1303457"/>
            <a:ext cx="4027733" cy="2944185"/>
          </a:xfrm>
          <a:prstGeom prst="rect">
            <a:avLst/>
          </a:prstGeom>
        </p:spPr>
      </p:pic>
      <p:sp>
        <p:nvSpPr>
          <p:cNvPr id="10" name="Téglalap 9"/>
          <p:cNvSpPr/>
          <p:nvPr/>
        </p:nvSpPr>
        <p:spPr>
          <a:xfrm>
            <a:off x="7672356" y="903347"/>
            <a:ext cx="20040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4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entury Gothic" panose="020B0502020202020204" pitchFamily="34" charset="0"/>
              </a:rPr>
              <a:t>Erdélyország </a:t>
            </a:r>
            <a:endParaRPr lang="hu-HU" sz="2400" b="1" dirty="0">
              <a:solidFill>
                <a:srgbClr val="FF0000"/>
              </a:solidFill>
            </a:endParaRPr>
          </a:p>
        </p:txBody>
      </p:sp>
      <p:sp>
        <p:nvSpPr>
          <p:cNvPr id="11" name="Téglalap 10"/>
          <p:cNvSpPr/>
          <p:nvPr/>
        </p:nvSpPr>
        <p:spPr>
          <a:xfrm>
            <a:off x="952037" y="780861"/>
            <a:ext cx="24513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hu-HU" sz="24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entury Gothic" panose="020B0502020202020204" pitchFamily="34" charset="0"/>
                <a:cs typeface="Times New Roman" panose="02020603050405020304" pitchFamily="18" charset="0"/>
              </a:rPr>
              <a:t>Örökségünk ’48  </a:t>
            </a:r>
            <a:endParaRPr lang="hu-HU" sz="2400" b="1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églalap 11"/>
          <p:cNvSpPr/>
          <p:nvPr/>
        </p:nvSpPr>
        <p:spPr>
          <a:xfrm>
            <a:off x="7195737" y="4184474"/>
            <a:ext cx="43933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4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entury Gothic" panose="020B0502020202020204" pitchFamily="34" charset="0"/>
              </a:rPr>
              <a:t>Világraszóló magyar sportsikerek </a:t>
            </a:r>
            <a:endParaRPr lang="hu-HU" sz="2400" dirty="0">
              <a:solidFill>
                <a:srgbClr val="FF0000"/>
              </a:solidFill>
            </a:endParaRPr>
          </a:p>
        </p:txBody>
      </p:sp>
      <p:sp>
        <p:nvSpPr>
          <p:cNvPr id="13" name="Téglalap 12"/>
          <p:cNvSpPr/>
          <p:nvPr/>
        </p:nvSpPr>
        <p:spPr>
          <a:xfrm>
            <a:off x="1150512" y="4150249"/>
            <a:ext cx="38531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hu-HU" sz="24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entury Gothic" panose="020B0502020202020204" pitchFamily="34" charset="0"/>
                <a:cs typeface="Times New Roman" panose="02020603050405020304" pitchFamily="18" charset="0"/>
              </a:rPr>
              <a:t>Magyarország az én hazám </a:t>
            </a:r>
            <a:endParaRPr lang="hu-HU" sz="2400" b="1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34690"/>
      </p:ext>
    </p:extLst>
  </p:cSld>
  <p:clrMapOvr>
    <a:masterClrMapping/>
  </p:clrMapOvr>
</p:sld>
</file>

<file path=ppt/theme/theme1.xml><?xml version="1.0" encoding="utf-8"?>
<a:theme xmlns:a="http://schemas.openxmlformats.org/drawingml/2006/main" name="Fazetta">
  <a:themeElements>
    <a:clrScheme name="Fazet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zet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</TotalTime>
  <Words>12</Words>
  <Application>Microsoft Office PowerPoint</Application>
  <PresentationFormat>Szélesvásznú</PresentationFormat>
  <Paragraphs>5</Paragraphs>
  <Slides>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</vt:i4>
      </vt:variant>
    </vt:vector>
  </HeadingPairs>
  <TitlesOfParts>
    <vt:vector size="7" baseType="lpstr">
      <vt:lpstr>Arial</vt:lpstr>
      <vt:lpstr>Century Gothic</vt:lpstr>
      <vt:lpstr>Times New Roman</vt:lpstr>
      <vt:lpstr>Trebuchet MS</vt:lpstr>
      <vt:lpstr>Wingdings 3</vt:lpstr>
      <vt:lpstr>Fazetta</vt:lpstr>
      <vt:lpstr>SZAKE versenyek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SZAKE versenyek</dc:title>
  <dc:creator>Microsoft-fiók</dc:creator>
  <cp:lastModifiedBy>Microsoft-fiók</cp:lastModifiedBy>
  <cp:revision>2</cp:revision>
  <dcterms:created xsi:type="dcterms:W3CDTF">2025-09-14T09:13:42Z</dcterms:created>
  <dcterms:modified xsi:type="dcterms:W3CDTF">2025-09-14T09:19:15Z</dcterms:modified>
</cp:coreProperties>
</file>